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7" r:id="rId3"/>
    <p:sldId id="288" r:id="rId4"/>
    <p:sldId id="289" r:id="rId5"/>
    <p:sldId id="257" r:id="rId6"/>
    <p:sldId id="258" r:id="rId7"/>
    <p:sldId id="261" r:id="rId8"/>
    <p:sldId id="260" r:id="rId9"/>
    <p:sldId id="263" r:id="rId10"/>
    <p:sldId id="274" r:id="rId11"/>
    <p:sldId id="276" r:id="rId12"/>
    <p:sldId id="278" r:id="rId13"/>
    <p:sldId id="283" r:id="rId14"/>
    <p:sldId id="264" r:id="rId15"/>
    <p:sldId id="290" r:id="rId16"/>
    <p:sldId id="28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458200" cy="1470025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 smtClean="0"/>
              <a:t>Nex</a:t>
            </a:r>
            <a:r>
              <a:rPr lang="en-IN" sz="4800" b="1" dirty="0" smtClean="0"/>
              <a:t>t Women Application </a:t>
            </a:r>
            <a:endParaRPr lang="en-IN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By:</a:t>
            </a:r>
          </a:p>
          <a:p>
            <a:r>
              <a:rPr lang="en-IN" dirty="0" smtClean="0"/>
              <a:t>Yogita Tipnis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1371600"/>
            <a:ext cx="8458200" cy="1470025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“Futuristic view of Next generation women”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85800"/>
            <a:ext cx="8229600" cy="1066800"/>
          </a:xfrm>
        </p:spPr>
        <p:txBody>
          <a:bodyPr>
            <a:noAutofit/>
          </a:bodyPr>
          <a:lstStyle/>
          <a:p>
            <a:r>
              <a:rPr lang="en-IN" sz="2000" dirty="0" smtClean="0"/>
              <a:t>Success Stories:</a:t>
            </a:r>
            <a:br>
              <a:rPr lang="en-IN" sz="2000" dirty="0" smtClean="0"/>
            </a:br>
            <a:r>
              <a:rPr lang="en-IN" sz="2000" dirty="0" smtClean="0"/>
              <a:t>This features provides Success </a:t>
            </a:r>
            <a:r>
              <a:rPr lang="en-IN" sz="2000" dirty="0" smtClean="0"/>
              <a:t>Stories of ordinary women who did extra ordinary </a:t>
            </a:r>
            <a:r>
              <a:rPr lang="en-IN" sz="2000" dirty="0" smtClean="0"/>
              <a:t>achievements. These </a:t>
            </a:r>
            <a:r>
              <a:rPr lang="en-IN" sz="2000" dirty="0" smtClean="0"/>
              <a:t>inspirational stories motivates us in our journey to become Next Generation Women</a:t>
            </a:r>
            <a:endParaRPr lang="en-IN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b="16170"/>
          <a:stretch>
            <a:fillRect/>
          </a:stretch>
        </p:blipFill>
        <p:spPr bwMode="auto">
          <a:xfrm>
            <a:off x="152400" y="1828800"/>
            <a:ext cx="872621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Add your success story</a:t>
            </a:r>
            <a:endParaRPr lang="en-IN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b="23333"/>
          <a:stretch>
            <a:fillRect/>
          </a:stretch>
        </p:blipFill>
        <p:spPr bwMode="auto">
          <a:xfrm>
            <a:off x="1066800" y="3200400"/>
            <a:ext cx="795130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r="65625" b="18889"/>
          <a:stretch>
            <a:fillRect/>
          </a:stretch>
        </p:blipFill>
        <p:spPr bwMode="auto">
          <a:xfrm>
            <a:off x="152400" y="1066800"/>
            <a:ext cx="3810000" cy="3539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urved Left Arrow 5"/>
          <p:cNvSpPr/>
          <p:nvPr/>
        </p:nvSpPr>
        <p:spPr>
          <a:xfrm rot="20866627" flipH="1">
            <a:off x="259729" y="3774134"/>
            <a:ext cx="651201" cy="2523292"/>
          </a:xfrm>
          <a:prstGeom prst="curved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Edit your success story</a:t>
            </a:r>
            <a:endParaRPr lang="en-IN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t="10000" r="60625" b="11111"/>
          <a:stretch>
            <a:fillRect/>
          </a:stretch>
        </p:blipFill>
        <p:spPr bwMode="auto">
          <a:xfrm>
            <a:off x="152400" y="137160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t="11228" b="25556"/>
          <a:stretch>
            <a:fillRect/>
          </a:stretch>
        </p:blipFill>
        <p:spPr bwMode="auto">
          <a:xfrm>
            <a:off x="1676400" y="4114800"/>
            <a:ext cx="7239000" cy="25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76400" y="6019800"/>
            <a:ext cx="6781800" cy="3048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noFill/>
            </a:endParaRPr>
          </a:p>
        </p:txBody>
      </p:sp>
      <p:sp>
        <p:nvSpPr>
          <p:cNvPr id="7" name="Curved Left Arrow 6"/>
          <p:cNvSpPr/>
          <p:nvPr/>
        </p:nvSpPr>
        <p:spPr>
          <a:xfrm rot="20024759">
            <a:off x="4060388" y="2712235"/>
            <a:ext cx="665400" cy="1976292"/>
          </a:xfrm>
          <a:prstGeom prst="curved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06680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Details and Delete screen </a:t>
            </a:r>
            <a:endParaRPr lang="en-IN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t="12222" r="67500" b="30000"/>
          <a:stretch>
            <a:fillRect/>
          </a:stretch>
        </p:blipFill>
        <p:spPr bwMode="auto">
          <a:xfrm>
            <a:off x="228600" y="1905000"/>
            <a:ext cx="426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t="11111" r="59375" b="17778"/>
          <a:stretch>
            <a:fillRect/>
          </a:stretch>
        </p:blipFill>
        <p:spPr bwMode="auto">
          <a:xfrm>
            <a:off x="4876800" y="1905000"/>
            <a:ext cx="4114800" cy="4051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algn="ctr"/>
            <a:r>
              <a:rPr lang="en-IN" dirty="0" smtClean="0"/>
              <a:t>About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b="6667"/>
          <a:stretch>
            <a:fillRect/>
          </a:stretch>
        </p:blipFill>
        <p:spPr bwMode="auto">
          <a:xfrm>
            <a:off x="0" y="1752599"/>
            <a:ext cx="9144000" cy="480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pPr algn="ctr"/>
            <a:r>
              <a:rPr lang="en-IN" dirty="0" smtClean="0"/>
              <a:t>Technologies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325112"/>
          </a:xfrm>
        </p:spPr>
        <p:txBody>
          <a:bodyPr/>
          <a:lstStyle/>
          <a:p>
            <a:endParaRPr lang="en-IN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  <a:r>
              <a:rPr lang="en-IN" sz="2000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Net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MVC</a:t>
            </a:r>
          </a:p>
          <a:p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Azure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App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Service</a:t>
            </a:r>
            <a:endParaRPr lang="en-IN" sz="2000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Azure SQL Database</a:t>
            </a:r>
          </a:p>
          <a:p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HTML,CSS, </a:t>
            </a:r>
            <a:r>
              <a:rPr lang="en-IN" sz="2000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Javascript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IN" sz="2000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Jquery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, Bootstrap</a:t>
            </a:r>
            <a:endParaRPr lang="en-IN" sz="2000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32766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Future Enhancement 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4343400"/>
            <a:ext cx="8229600" cy="2057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Adding Virtual Assistance  using cognitive-services-</a:t>
            </a:r>
            <a:r>
              <a:rPr kumimoji="0" lang="en-I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qnamaker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Report Incidents – trigger email to nearest police station.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Group Counselling's 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Providing Award to the best success stories.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066800"/>
          </a:xfrm>
        </p:spPr>
        <p:txBody>
          <a:bodyPr/>
          <a:lstStyle/>
          <a:p>
            <a:pPr algn="ctr"/>
            <a:r>
              <a:rPr lang="en-IN" dirty="0" smtClean="0"/>
              <a:t>Thank You!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algn="ctr"/>
            <a:r>
              <a:rPr lang="en-IN" dirty="0" smtClean="0"/>
              <a:t>Idea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325112"/>
          </a:xfrm>
        </p:spPr>
        <p:txBody>
          <a:bodyPr>
            <a:normAutofit fontScale="85000" lnSpcReduction="10000"/>
          </a:bodyPr>
          <a:lstStyle/>
          <a:p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Next Women Application is a simple , open source platform for Women Empowerment. </a:t>
            </a:r>
          </a:p>
          <a:p>
            <a:pPr>
              <a:buNone/>
            </a:pPr>
            <a:endParaRPr lang="en-IN" sz="2400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It aims create next generation women who are aware of their rights, are self-sufficient to protect themselves and aims to be financially independent.</a:t>
            </a:r>
          </a:p>
          <a:p>
            <a:pPr>
              <a:buNone/>
            </a:pPr>
            <a:endParaRPr lang="en-IN" sz="2400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It provides all the necessary tools and information for self development.</a:t>
            </a:r>
          </a:p>
          <a:p>
            <a:pPr>
              <a:buNone/>
            </a:pPr>
            <a:endParaRPr lang="en-IN" sz="2400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It also provides language compatibility, which makes it easier to use and learn from, specially for women's in rural region.</a:t>
            </a:r>
          </a:p>
          <a:p>
            <a:pPr>
              <a:buNone/>
            </a:pPr>
            <a:endParaRPr lang="en-IN" sz="2400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It targets women across all the regions who are curious and enthusiastic to become next generation women</a:t>
            </a:r>
            <a:r>
              <a:rPr lang="en-IN" sz="2400" dirty="0" smtClean="0">
                <a:latin typeface="Calibri" pitchFamily="34" charset="0"/>
                <a:cs typeface="Calibri" pitchFamily="34" charset="0"/>
              </a:rPr>
              <a:t>.</a:t>
            </a:r>
            <a:endParaRPr lang="en-IN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482" name="AutoShape 2" descr="Idea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84" name="AutoShape 4" descr="Idea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algn="ctr"/>
            <a:r>
              <a:rPr lang="en-IN" dirty="0" smtClean="0"/>
              <a:t>Key Features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325112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Know Your </a:t>
            </a:r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Rights</a:t>
            </a:r>
          </a:p>
          <a:p>
            <a:pPr lvl="1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Create awareness about women empowerment schemes provided by the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government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of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India.</a:t>
            </a:r>
          </a:p>
          <a:p>
            <a:pPr lvl="1">
              <a:buNone/>
            </a:pPr>
            <a:endParaRPr lang="en-IN" b="1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Self </a:t>
            </a:r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Defence</a:t>
            </a:r>
          </a:p>
          <a:p>
            <a:pPr lvl="1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Information about the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self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defence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techniques every women should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know.</a:t>
            </a:r>
            <a:endParaRPr lang="en-IN" b="1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buNone/>
            </a:pPr>
            <a:endParaRPr lang="en-IN" b="1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Self </a:t>
            </a:r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Learning</a:t>
            </a:r>
          </a:p>
          <a:p>
            <a:pPr lvl="1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Provides list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of important website to start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the self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learning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journey.</a:t>
            </a:r>
          </a:p>
          <a:p>
            <a:pPr lvl="1">
              <a:buNone/>
            </a:pPr>
            <a:endParaRPr lang="en-IN" b="1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Job </a:t>
            </a:r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Opportunities</a:t>
            </a:r>
          </a:p>
          <a:p>
            <a:pPr lvl="1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Quick guide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to woman-centric Job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portals.</a:t>
            </a:r>
          </a:p>
          <a:p>
            <a:pPr lvl="1">
              <a:buNone/>
            </a:pPr>
            <a:endParaRPr lang="en-IN" b="1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Success </a:t>
            </a:r>
            <a:r>
              <a:rPr lang="en-IN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Stories</a:t>
            </a:r>
          </a:p>
          <a:p>
            <a:pPr lvl="1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Motivates women with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inspirational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stories and platform to add your story</a:t>
            </a:r>
            <a:endParaRPr lang="en-IN" b="1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066800"/>
          </a:xfrm>
        </p:spPr>
        <p:txBody>
          <a:bodyPr/>
          <a:lstStyle/>
          <a:p>
            <a:pPr algn="ctr"/>
            <a:r>
              <a:rPr lang="en-IN" dirty="0" smtClean="0"/>
              <a:t>Home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2600"/>
            <a:ext cx="9161894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0668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Supports 133 different languages which makes it easier for women's in rural region to use the application</a:t>
            </a:r>
            <a:endParaRPr lang="en-IN" sz="2000" dirty="0"/>
          </a:p>
        </p:txBody>
      </p:sp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2" cstate="print"/>
          <a:srcRect t="13766" r="625" b="5556"/>
          <a:stretch>
            <a:fillRect/>
          </a:stretch>
        </p:blipFill>
        <p:spPr bwMode="auto">
          <a:xfrm>
            <a:off x="152400" y="1371600"/>
            <a:ext cx="6019800" cy="2679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t="14444" b="16667"/>
          <a:stretch>
            <a:fillRect/>
          </a:stretch>
        </p:blipFill>
        <p:spPr bwMode="auto">
          <a:xfrm>
            <a:off x="2286000" y="4114800"/>
            <a:ext cx="662018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229600" cy="1066800"/>
          </a:xfrm>
        </p:spPr>
        <p:txBody>
          <a:bodyPr>
            <a:noAutofit/>
          </a:bodyPr>
          <a:lstStyle/>
          <a:p>
            <a:r>
              <a:rPr lang="en-IN" sz="2000" dirty="0" smtClean="0"/>
              <a:t>Know Your Rights :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IN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This feature aim to create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awareness about women empowerment schemes provided by the government of India </a:t>
            </a:r>
            <a:r>
              <a:rPr lang="en-IN" sz="2000" dirty="0" smtClean="0"/>
              <a:t/>
            </a:r>
            <a:br>
              <a:rPr lang="en-IN" sz="2000" dirty="0" smtClean="0"/>
            </a:br>
            <a:endParaRPr lang="en-IN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b="7407"/>
          <a:stretch>
            <a:fillRect/>
          </a:stretch>
        </p:blipFill>
        <p:spPr bwMode="auto">
          <a:xfrm>
            <a:off x="152400" y="1447800"/>
            <a:ext cx="7315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b="11111"/>
          <a:stretch>
            <a:fillRect/>
          </a:stretch>
        </p:blipFill>
        <p:spPr bwMode="auto">
          <a:xfrm>
            <a:off x="3918859" y="4419600"/>
            <a:ext cx="522514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urved Left Arrow 6"/>
          <p:cNvSpPr/>
          <p:nvPr/>
        </p:nvSpPr>
        <p:spPr>
          <a:xfrm rot="20024759">
            <a:off x="7683556" y="2862456"/>
            <a:ext cx="701555" cy="2173572"/>
          </a:xfrm>
          <a:prstGeom prst="curved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Self Defence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This feature  provides Information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about the self defence techniques every women should know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. The motive here is to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make self sufficient to protect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themselve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s.</a:t>
            </a:r>
            <a:endParaRPr lang="en-IN" sz="2000" b="1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10247" b="5724"/>
          <a:stretch>
            <a:fillRect/>
          </a:stretch>
        </p:blipFill>
        <p:spPr bwMode="auto">
          <a:xfrm>
            <a:off x="152400" y="1524000"/>
            <a:ext cx="70934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-10526" t="25237" r="42105" b="5556"/>
          <a:stretch>
            <a:fillRect/>
          </a:stretch>
        </p:blipFill>
        <p:spPr bwMode="auto">
          <a:xfrm>
            <a:off x="3581400" y="4495800"/>
            <a:ext cx="5562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urved Left Arrow 5"/>
          <p:cNvSpPr/>
          <p:nvPr/>
        </p:nvSpPr>
        <p:spPr>
          <a:xfrm rot="18116454">
            <a:off x="3974220" y="3950375"/>
            <a:ext cx="701555" cy="1315167"/>
          </a:xfrm>
          <a:prstGeom prst="curved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229600" cy="1066800"/>
          </a:xfrm>
        </p:spPr>
        <p:txBody>
          <a:bodyPr>
            <a:norm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Self </a:t>
            </a:r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Learning :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Provides list of important website to start your self learning journey</a:t>
            </a:r>
            <a:endParaRPr lang="en-IN" sz="2000" b="1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10063" b="6080"/>
          <a:stretch>
            <a:fillRect/>
          </a:stretch>
        </p:blipFill>
        <p:spPr bwMode="auto">
          <a:xfrm>
            <a:off x="228600" y="1447800"/>
            <a:ext cx="8077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b="11538"/>
          <a:stretch>
            <a:fillRect/>
          </a:stretch>
        </p:blipFill>
        <p:spPr bwMode="auto">
          <a:xfrm>
            <a:off x="4572000" y="4495800"/>
            <a:ext cx="4572000" cy="2275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urved Left Arrow 5"/>
          <p:cNvSpPr/>
          <p:nvPr/>
        </p:nvSpPr>
        <p:spPr>
          <a:xfrm rot="20024759">
            <a:off x="7793661" y="3042675"/>
            <a:ext cx="701555" cy="1773125"/>
          </a:xfrm>
          <a:prstGeom prst="curved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229600" cy="1066800"/>
          </a:xfrm>
        </p:spPr>
        <p:txBody>
          <a:bodyPr>
            <a:norm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Job Opportunities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Provides with a quick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guide to woman-centric Job portals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endParaRPr lang="en-IN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11228"/>
          <a:stretch>
            <a:fillRect/>
          </a:stretch>
        </p:blipFill>
        <p:spPr bwMode="auto">
          <a:xfrm>
            <a:off x="228600" y="1371600"/>
            <a:ext cx="7239000" cy="36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 cstate="print"/>
          <a:srcRect b="11111"/>
          <a:stretch>
            <a:fillRect/>
          </a:stretch>
        </p:blipFill>
        <p:spPr bwMode="auto">
          <a:xfrm>
            <a:off x="4114800" y="4343400"/>
            <a:ext cx="5029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urved Left Arrow 5"/>
          <p:cNvSpPr/>
          <p:nvPr/>
        </p:nvSpPr>
        <p:spPr>
          <a:xfrm rot="20024759">
            <a:off x="7170518" y="2689988"/>
            <a:ext cx="665400" cy="1976292"/>
          </a:xfrm>
          <a:prstGeom prst="curved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2190</TotalTime>
  <Words>270</Words>
  <Application>Microsoft Office PowerPoint</Application>
  <PresentationFormat>On-screen Show (4:3)</PresentationFormat>
  <Paragraphs>52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Urban</vt:lpstr>
      <vt:lpstr>Next Women Application </vt:lpstr>
      <vt:lpstr>Idea</vt:lpstr>
      <vt:lpstr>Key Features</vt:lpstr>
      <vt:lpstr>Home Page</vt:lpstr>
      <vt:lpstr>Supports 133 different languages which makes it easier for women's in rural region to use the application</vt:lpstr>
      <vt:lpstr>Know Your Rights :   This feature aim to create awareness about women empowerment schemes provided by the government of India  </vt:lpstr>
      <vt:lpstr>Self Defence This feature  provides Information about the self defence techniques every women should know. The motive here is to make self sufficient to protect themselves.</vt:lpstr>
      <vt:lpstr>Self Learning : Provides list of important website to start your self learning journey</vt:lpstr>
      <vt:lpstr>Job Opportunities Provides with a quick guide to woman-centric Job portals </vt:lpstr>
      <vt:lpstr>Success Stories: This features provides Success Stories of ordinary women who did extra ordinary achievements. These inspirational stories motivates us in our journey to become Next Generation Women</vt:lpstr>
      <vt:lpstr>Add your success story</vt:lpstr>
      <vt:lpstr>Edit your success story</vt:lpstr>
      <vt:lpstr>Details and Delete screen </vt:lpstr>
      <vt:lpstr>About </vt:lpstr>
      <vt:lpstr>Technologies Used</vt:lpstr>
      <vt:lpstr>Thank You!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Yogita Tipnis</dc:creator>
  <cp:lastModifiedBy>Lenovo</cp:lastModifiedBy>
  <cp:revision>68</cp:revision>
  <dcterms:created xsi:type="dcterms:W3CDTF">2006-08-16T00:00:00Z</dcterms:created>
  <dcterms:modified xsi:type="dcterms:W3CDTF">2022-06-19T19:43:54Z</dcterms:modified>
</cp:coreProperties>
</file>